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7B874-7B0D-40BD-9F9C-438F5A844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07C16-8F6F-4D76-B22D-E89499EC1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B6E79-33C2-479C-BFAE-26F65E2CD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C4AB8-1DFC-4917-BB24-9F3B64D06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A1CA4-0F33-4EE9-BBA3-81727F5E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28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E99C-AD6E-46D2-B25C-CAC215971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CD8914-1D49-42CF-932E-09D9DA64B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FC35-84C9-4DEA-9237-7B45BE4F9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9F938-13E7-47EE-A13E-BD3BBF57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2E772-E439-4C83-8F67-45C0D71D8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10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182A95-560B-4EC6-B700-C416A13DD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8899E-9218-48E3-9047-6367F1F2B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35864-1D4E-4321-AC53-64E010F65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01B43-2FFF-4993-877B-22D985C19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E5CDA-94A6-4EDD-B443-78CAC59B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59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BCF98-F9EF-4B56-B723-BA0FB112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1B155-D24F-49BD-B0F8-B77C75009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4084B-12BC-49ED-9FD9-4F3E27A9A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CBD70-D442-4913-B7F5-FDAA2456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812AC-69B4-4921-845A-62692039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04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F5877-4C99-49AA-A017-374A9B703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BA6863-F036-40C9-BF58-570081DAB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94C13-5EAB-4BC0-BBEB-1454A83C9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69FA3-B0CF-4B8F-A50F-1EB516A0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BA34-3D93-4B4D-8FDC-43D68D97A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77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FFB66-E4D6-4927-B34B-8D3AE2161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CA63B-DB97-4E80-A815-E4576A6D7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FCDA6-6032-4739-9435-C19E80FFA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357112-60AD-4D46-9780-B8B944430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9DD9C-1FBE-4382-A651-3291B135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5F120-6B7A-4CAF-A9B5-6F7162B8D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73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4632E-3643-4EE7-AE5B-854A59D1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FD658-D698-4021-BD2A-759A251AC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E74821-DF92-4919-B014-B5D073B0A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D665E2-38FF-440D-91AA-6BB9871EA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3271CB-D732-477F-9148-A0D3F5E1EE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E94505-3F69-4D94-BD9A-D2DAB04BC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7EC8D7-F65F-42EA-9FF7-743D9C51A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E1ADC3-26E8-4A71-B592-A01AB8323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86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2DA07-D500-483E-B928-EBFD1F971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6D345A-FC8A-462E-B0BB-5F636BB27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9701C-CC86-4A28-A42F-6486AE6B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D4CAD2-4F21-4638-98FE-0CE8971F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187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94384D-0476-4DA4-B41A-981AF083B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05F263-0F24-4084-B96F-4ACD33F15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AA559-B5D1-4C10-91F4-46BCFA1E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92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D0575-6471-4B0C-B1D8-F60B87B3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23605-A2CF-4159-B5F5-2DC06C7CA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0FF4E0-C09A-4549-9AB9-14F7C7BA8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7E884-6E82-4252-8A23-E3288E6F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44C5CC-786D-4856-A615-CA1738F4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BC643-44D1-438A-9341-168B97C1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DB06-10F1-47C7-ADE6-DE08AEF5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E77FA-9A1E-4D60-9E3F-CFF99FCC3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B9DEB3-14DA-46E2-BBD5-795CCB867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0EE46F-E6AF-4F74-A9D1-18709AFE8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24E27C-113B-49CC-91CF-B65E22767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E3F0A-180A-47A7-AA8D-3A8C9FEFE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66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2EA452-4BE5-4A01-93A3-DE39F8264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1D329-6498-4301-841A-CF9066B36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57DEF-A86F-4287-BCFF-13B772D77C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46C6-989D-4CE9-B357-11C29F685317}" type="datetimeFigureOut">
              <a:rPr lang="en-GB" smtClean="0"/>
              <a:t>13/09/2023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E00FB-E22E-468D-8B4C-3CEC807A7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DD129-A169-43FE-8615-DC6CE7D83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93E9-B869-4C39-8FD9-C33E8818D7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831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D435B8-B364-41CA-AA50-DAA0452F5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32" y="431385"/>
            <a:ext cx="7528232" cy="1472915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A12820A-AB52-4A18-8423-82C4EAB1D9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82236" y="2390862"/>
            <a:ext cx="10227528" cy="37163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D634F5-145E-483E-80E3-C041819665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8273" y="234892"/>
            <a:ext cx="2604652" cy="2014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84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BD435B8-B364-41CA-AA50-DAA0452F5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332" y="431385"/>
            <a:ext cx="7528232" cy="14729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D634F5-145E-483E-80E3-C04181966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8273" y="234892"/>
            <a:ext cx="2604652" cy="2014692"/>
          </a:xfrm>
          <a:prstGeom prst="rect">
            <a:avLst/>
          </a:prstGeom>
        </p:spPr>
      </p:pic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E3D5AC4-3DF8-462F-B819-8BB834263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059036" y="2013357"/>
            <a:ext cx="6954708" cy="12331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509259-4643-4E9E-B299-2C3C48CFB5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044" y="3429000"/>
            <a:ext cx="7448183" cy="246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41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Cuan Jacques</dc:creator>
  <cp:lastModifiedBy>Cuan Jacques</cp:lastModifiedBy>
  <cp:revision>1</cp:revision>
  <dcterms:created xsi:type="dcterms:W3CDTF">2023-09-13T15:20:31Z</dcterms:created>
  <dcterms:modified xsi:type="dcterms:W3CDTF">2023-09-13T15:23:27Z</dcterms:modified>
</cp:coreProperties>
</file>